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4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5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DF55-B848-D74F-AC3B-AC01D7A01924}" type="datetimeFigureOut">
              <a:rPr lang="nl-NL" smtClean="0"/>
              <a:t>16-03-21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240C-D6F2-0449-AA08-858C036D17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904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DF55-B848-D74F-AC3B-AC01D7A01924}" type="datetimeFigureOut">
              <a:rPr lang="nl-NL" smtClean="0"/>
              <a:t>16-03-21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240C-D6F2-0449-AA08-858C036D17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1218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DF55-B848-D74F-AC3B-AC01D7A01924}" type="datetimeFigureOut">
              <a:rPr lang="nl-NL" smtClean="0"/>
              <a:t>16-03-21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240C-D6F2-0449-AA08-858C036D17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6173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DF55-B848-D74F-AC3B-AC01D7A01924}" type="datetimeFigureOut">
              <a:rPr lang="nl-NL" smtClean="0"/>
              <a:t>16-03-21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240C-D6F2-0449-AA08-858C036D17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170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DF55-B848-D74F-AC3B-AC01D7A01924}" type="datetimeFigureOut">
              <a:rPr lang="nl-NL" smtClean="0"/>
              <a:t>16-03-21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240C-D6F2-0449-AA08-858C036D17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6861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DF55-B848-D74F-AC3B-AC01D7A01924}" type="datetimeFigureOut">
              <a:rPr lang="nl-NL" smtClean="0"/>
              <a:t>16-03-21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240C-D6F2-0449-AA08-858C036D17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53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DF55-B848-D74F-AC3B-AC01D7A01924}" type="datetimeFigureOut">
              <a:rPr lang="nl-NL" smtClean="0"/>
              <a:t>16-03-21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240C-D6F2-0449-AA08-858C036D17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994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DF55-B848-D74F-AC3B-AC01D7A01924}" type="datetimeFigureOut">
              <a:rPr lang="nl-NL" smtClean="0"/>
              <a:t>16-03-21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240C-D6F2-0449-AA08-858C036D17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981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DF55-B848-D74F-AC3B-AC01D7A01924}" type="datetimeFigureOut">
              <a:rPr lang="nl-NL" smtClean="0"/>
              <a:t>16-03-21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240C-D6F2-0449-AA08-858C036D17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0853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DF55-B848-D74F-AC3B-AC01D7A01924}" type="datetimeFigureOut">
              <a:rPr lang="nl-NL" smtClean="0"/>
              <a:t>16-03-21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240C-D6F2-0449-AA08-858C036D17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0663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DF55-B848-D74F-AC3B-AC01D7A01924}" type="datetimeFigureOut">
              <a:rPr lang="nl-NL" smtClean="0"/>
              <a:t>16-03-21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240C-D6F2-0449-AA08-858C036D17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525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2DF55-B848-D74F-AC3B-AC01D7A01924}" type="datetimeFigureOut">
              <a:rPr lang="nl-NL" smtClean="0"/>
              <a:t>16-03-21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4240C-D6F2-0449-AA08-858C036D17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521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template sta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801" y="0"/>
            <a:ext cx="95652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748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596" y="274638"/>
            <a:ext cx="6131204" cy="1143000"/>
          </a:xfrm>
        </p:spPr>
        <p:txBody>
          <a:bodyPr>
            <a:normAutofit/>
          </a:bodyPr>
          <a:lstStyle/>
          <a:p>
            <a:r>
              <a:rPr lang="nl-NL" sz="4000" b="1" dirty="0" smtClean="0">
                <a:latin typeface="Verdana"/>
                <a:cs typeface="Verdana"/>
              </a:rPr>
              <a:t>TITELPAGINA</a:t>
            </a:r>
            <a:endParaRPr lang="nl-NL" sz="4000" b="1" dirty="0">
              <a:latin typeface="Verdana"/>
              <a:cs typeface="Verdana"/>
            </a:endParaRPr>
          </a:p>
        </p:txBody>
      </p:sp>
      <p:pic>
        <p:nvPicPr>
          <p:cNvPr id="6" name="Afbeelding 5" descr="Logo Gelders Sportakkoor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934" y="6170414"/>
            <a:ext cx="1699954" cy="543882"/>
          </a:xfrm>
          <a:prstGeom prst="rect">
            <a:avLst/>
          </a:prstGeom>
        </p:spPr>
      </p:pic>
      <p:pic>
        <p:nvPicPr>
          <p:cNvPr id="7" name="Afbeelding 6" descr="GSA pijl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04" y="135228"/>
            <a:ext cx="2109170" cy="1465149"/>
          </a:xfrm>
          <a:prstGeom prst="rect">
            <a:avLst/>
          </a:prstGeom>
        </p:spPr>
      </p:pic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3292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596" y="274638"/>
            <a:ext cx="6131204" cy="1143000"/>
          </a:xfrm>
        </p:spPr>
        <p:txBody>
          <a:bodyPr>
            <a:normAutofit/>
          </a:bodyPr>
          <a:lstStyle/>
          <a:p>
            <a:r>
              <a:rPr lang="nl-NL" sz="4000" b="1" dirty="0" smtClean="0">
                <a:latin typeface="Verdana"/>
                <a:cs typeface="Verdana"/>
              </a:rPr>
              <a:t>KOP</a:t>
            </a:r>
            <a:endParaRPr lang="nl-NL" sz="4000" b="1" dirty="0">
              <a:latin typeface="Verdana"/>
              <a:cs typeface="Verdana"/>
            </a:endParaRPr>
          </a:p>
        </p:txBody>
      </p:sp>
      <p:pic>
        <p:nvPicPr>
          <p:cNvPr id="6" name="Afbeelding 5" descr="Logo Gelders Sportakkoor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934" y="6170414"/>
            <a:ext cx="1699954" cy="543882"/>
          </a:xfrm>
          <a:prstGeom prst="rect">
            <a:avLst/>
          </a:prstGeom>
        </p:spPr>
      </p:pic>
      <p:pic>
        <p:nvPicPr>
          <p:cNvPr id="7" name="Afbeelding 6" descr="GSA pijl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04" y="135228"/>
            <a:ext cx="2109170" cy="1465149"/>
          </a:xfrm>
          <a:prstGeom prst="rect">
            <a:avLst/>
          </a:prstGeom>
        </p:spPr>
      </p:pic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2863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596" y="274638"/>
            <a:ext cx="6131204" cy="1143000"/>
          </a:xfrm>
        </p:spPr>
        <p:txBody>
          <a:bodyPr>
            <a:normAutofit/>
          </a:bodyPr>
          <a:lstStyle/>
          <a:p>
            <a:r>
              <a:rPr lang="nl-NL" sz="4000" b="1" dirty="0" smtClean="0">
                <a:latin typeface="Verdana"/>
                <a:cs typeface="Verdana"/>
              </a:rPr>
              <a:t>KOP</a:t>
            </a:r>
            <a:endParaRPr lang="nl-NL" sz="4000" b="1" dirty="0">
              <a:latin typeface="Verdana"/>
              <a:cs typeface="Verdana"/>
            </a:endParaRPr>
          </a:p>
        </p:txBody>
      </p:sp>
      <p:pic>
        <p:nvPicPr>
          <p:cNvPr id="7" name="Afbeelding 6" descr="GSA pijl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04" y="135228"/>
            <a:ext cx="2109170" cy="1465149"/>
          </a:xfrm>
          <a:prstGeom prst="rect">
            <a:avLst/>
          </a:prstGeom>
        </p:spPr>
      </p:pic>
      <p:pic>
        <p:nvPicPr>
          <p:cNvPr id="6" name="Afbeelding 5" descr="Logo Gelders Sportakkoor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934" y="6170414"/>
            <a:ext cx="1699954" cy="543882"/>
          </a:xfrm>
          <a:prstGeom prst="rect">
            <a:avLst/>
          </a:prstGeom>
        </p:spPr>
      </p:pic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0405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template vrag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753" y="-15766"/>
            <a:ext cx="9587241" cy="687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44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</Words>
  <Application>Microsoft Macintosh PowerPoint</Application>
  <PresentationFormat>Diavoorstelling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PowerPoint-presentatie</vt:lpstr>
      <vt:lpstr>TITELPAGINA</vt:lpstr>
      <vt:lpstr>KOP</vt:lpstr>
      <vt:lpstr>KOP</vt:lpstr>
      <vt:lpstr>PowerPoint-presentatie</vt:lpstr>
    </vt:vector>
  </TitlesOfParts>
  <Company>BV Vitesse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Meima</dc:creator>
  <cp:lastModifiedBy>Paul Meima</cp:lastModifiedBy>
  <cp:revision>6</cp:revision>
  <dcterms:created xsi:type="dcterms:W3CDTF">2021-03-16T10:40:27Z</dcterms:created>
  <dcterms:modified xsi:type="dcterms:W3CDTF">2021-03-16T11:04:12Z</dcterms:modified>
</cp:coreProperties>
</file>